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5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3500" type="screen16x9"/>
  <p:notesSz cx="6858000" cy="9144000"/>
  <p:embeddedFontLs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Raleway" panose="020B0604020202020204" charset="-52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97d94104e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97d94104e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97d94104e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97d94104e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97d94104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97d94104e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97d94104e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97d94104e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97d94104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97d94104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992bca0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992bca0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992bca0e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992bca0e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992bca0e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992bca0e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992bca0e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992bca0e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992bca0e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992bca0e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97d94104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97d94104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992bca0e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992bca0e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97d94104e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97d94104e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97d94104e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97d94104e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73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97d94104e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97d94104e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97d94104e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97d94104e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97d94104e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97d94104e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97d94104e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97d94104e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97d94104e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97d94104e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xeno-coursework-2023.netlify.app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курсового проекта на тему сайт, предоставляющий IT-услуги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Подготовил Наумов Александр, студент группы ИС1-35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Логическая структура сайта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225" y="2078875"/>
            <a:ext cx="3940850" cy="27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дизайна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Концепт для дизайна я взял с сайта Dribbble.com и на его основе создал свой дизайн в фигме.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325" y="715100"/>
            <a:ext cx="2826625" cy="21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325" y="3174127"/>
            <a:ext cx="2826625" cy="1522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2"/>
          <p:cNvCxnSpPr>
            <a:stCxn id="151" idx="2"/>
            <a:endCxn id="152" idx="0"/>
          </p:cNvCxnSpPr>
          <p:nvPr/>
        </p:nvCxnSpPr>
        <p:spPr>
          <a:xfrm>
            <a:off x="6868638" y="2835075"/>
            <a:ext cx="0" cy="33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Типографика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Используемые шрифты: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Главный - IBM Plex Sans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“Специальный” - Balsamiq Sans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29" y="1638375"/>
            <a:ext cx="4043326" cy="27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функционала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F0BB9-CCE0-4753-B167-55FA47F7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Ссылка на хостинг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15431D-A575-412C-A19C-A2FA7970B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3249619" cy="2261100"/>
          </a:xfrm>
        </p:spPr>
        <p:txBody>
          <a:bodyPr/>
          <a:lstStyle/>
          <a:p>
            <a:pPr marL="146050" indent="0">
              <a:buNone/>
            </a:pPr>
            <a:r>
              <a:rPr lang="ru-RU" dirty="0"/>
              <a:t>Сайт размещен на хостинге </a:t>
            </a:r>
            <a:r>
              <a:rPr lang="en-US" dirty="0" err="1"/>
              <a:t>Netlify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Ссылка - </a:t>
            </a:r>
            <a:r>
              <a:rPr lang="en-US" dirty="0">
                <a:hlinkClick r:id="rId2"/>
              </a:rPr>
              <a:t>https://xeno-coursework-2023.netlify.app/</a:t>
            </a:r>
            <a:endParaRPr lang="ru-RU" dirty="0"/>
          </a:p>
          <a:p>
            <a:pPr marL="14605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BE8113-429F-494D-A93B-4A5518EA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36" y="2078875"/>
            <a:ext cx="2997214" cy="16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3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страница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услуг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l="29" r="39"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Блог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Настройки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l="69" r="79"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Заказ</a:t>
            </a:r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675" y="2006725"/>
            <a:ext cx="5272650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5071275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Можно сказать, что веб-сайт нужен любой компании, поэтому тема моей курсовой работы актуальна, как никогда.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Целью работы является создание качественного веб-сайта для компании Smart Ace, соответствующий всем современным требованиям.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Разработка приложения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Локализовать сайт на русский и английский языки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Реализовать несколько тем интерфейса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Адаптация под мобильные устройства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Создание backend-а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E2FEA9-6352-406D-A83E-9718C32BE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r="42266"/>
          <a:stretch/>
        </p:blipFill>
        <p:spPr bwMode="auto">
          <a:xfrm>
            <a:off x="6300788" y="1318650"/>
            <a:ext cx="2113762" cy="31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 в панель администратора</a:t>
            </a: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 данный момент невозможно подключиться к БД колледжа, выходит ошибка </a:t>
            </a:r>
            <a:r>
              <a:rPr lang="ru" i="1">
                <a:latin typeface="Roboto"/>
                <a:ea typeface="Roboto"/>
                <a:cs typeface="Roboto"/>
                <a:sym typeface="Roboto"/>
              </a:rPr>
              <a:t>Login failed for user ‘user194_db’. Reason: The account is disabled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(аккаунт отключен).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75"/>
            <a:ext cx="3774301" cy="199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475" y="4394175"/>
            <a:ext cx="681037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Требования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7650" y="210030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Сайт должен включать в себя следующий функционал: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Главная страница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Возможность просмотра услуг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Возможность заказа услуг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Возможность настройки приложения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235F80-D219-4D24-87E0-3D6E6F75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9" y="3486149"/>
            <a:ext cx="2759746" cy="1507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 аналогов от конкурентов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88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Интернет-агентство “Пегас”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Данная компания предоставляет услуги IT-услуги.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построен на CMS Drupal.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адаптирован под любые размеры экрана.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" y="2078869"/>
            <a:ext cx="3774300" cy="192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ПервыйБит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Данная компания предоставляет услуги по IT-аутсорсингу.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написан без использования фреймворков или UI-библиотек, есть адаптив под все виды устройств. Было замечено, что сайт не использует семантические теги там, где это желательно бы было делать.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сайте есть лендинг, возможность входа в личный кабинет.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75"/>
            <a:ext cx="3774300" cy="192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Profi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Данная компания также предоставляет услуги IT-услуги.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Сайт написан на WordPress, есть адаптив под мобильные устройства.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Используются семантические теги.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Функционал сайта состоит из лендинга, возможности оставить заявку на услугу, возможности написать в техническую поддержку, возможности посмотреть их команду разработчиков.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774300" cy="19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разработки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Семантическое ядро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637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Я воспользовался сайтом Яндекс.Вордстат для сбора семантического ядра.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76" y="1719400"/>
            <a:ext cx="2899375" cy="29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341</Words>
  <Application>Microsoft Office PowerPoint</Application>
  <PresentationFormat>Экран (16:9)</PresentationFormat>
  <Paragraphs>52</Paragraphs>
  <Slides>21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Raleway</vt:lpstr>
      <vt:lpstr>Arial</vt:lpstr>
      <vt:lpstr>Roboto</vt:lpstr>
      <vt:lpstr>Lato</vt:lpstr>
      <vt:lpstr>Streamline</vt:lpstr>
      <vt:lpstr>Защита курсового проекта на тему сайт, предоставляющий IT-услуги</vt:lpstr>
      <vt:lpstr>Введение</vt:lpstr>
      <vt:lpstr>Требования</vt:lpstr>
      <vt:lpstr>Анализ аналогов от конкурентов</vt:lpstr>
      <vt:lpstr>Интернет-агентство “Пегас”</vt:lpstr>
      <vt:lpstr>ПервыйБит</vt:lpstr>
      <vt:lpstr>Profi</vt:lpstr>
      <vt:lpstr>Процесс разработки</vt:lpstr>
      <vt:lpstr>Семантическое ядро</vt:lpstr>
      <vt:lpstr>Логическая структура сайта</vt:lpstr>
      <vt:lpstr>Разработка дизайна</vt:lpstr>
      <vt:lpstr>Типографика</vt:lpstr>
      <vt:lpstr>Демонстрация функционала</vt:lpstr>
      <vt:lpstr>Ссылка на хостинг</vt:lpstr>
      <vt:lpstr>Главная страница</vt:lpstr>
      <vt:lpstr>Страница услуг</vt:lpstr>
      <vt:lpstr>Блог</vt:lpstr>
      <vt:lpstr>Настройки</vt:lpstr>
      <vt:lpstr>Заказ</vt:lpstr>
      <vt:lpstr>Вход в панель администратора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курсового проекта на тему сайт, предоставляющий IT-услуги</dc:title>
  <cp:lastModifiedBy>Alex Naumov</cp:lastModifiedBy>
  <cp:revision>3</cp:revision>
  <dcterms:modified xsi:type="dcterms:W3CDTF">2023-05-24T12:14:50Z</dcterms:modified>
</cp:coreProperties>
</file>